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Lst>
  <p:sldSz cx="9144000" cy="6858000" type="screen4x3"/>
  <p:notesSz cx="6858000" cy="9144000"/>
  <p:defaultTextStyle>
    <a:defPPr>
      <a:defRPr lang="fi-FI"/>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snapToObjects="1">
      <p:cViewPr>
        <p:scale>
          <a:sx n="106" d="100"/>
          <a:sy n="106" d="100"/>
        </p:scale>
        <p:origin x="-114" y="-48"/>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3"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ableStyles" Target="tableStyles.xml"/><Relationship Id="rId5" Type="http://schemas.openxmlformats.org/officeDocument/2006/relationships/theme" Target="theme/theme1.xml"/><Relationship Id="rId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Otsikkodia">
    <p:spTree>
      <p:nvGrpSpPr>
        <p:cNvPr id="1" name=""/>
        <p:cNvGrpSpPr/>
        <p:nvPr/>
      </p:nvGrpSpPr>
      <p:grpSpPr>
        <a:xfrm>
          <a:off x="0" y="0"/>
          <a:ext cx="0" cy="0"/>
          <a:chOff x="0" y="0"/>
          <a:chExt cx="0" cy="0"/>
        </a:xfrm>
      </p:grpSpPr>
      <p:sp>
        <p:nvSpPr>
          <p:cNvPr id="2" name="Otsikko 1"/>
          <p:cNvSpPr>
            <a:spLocks noGrp="1"/>
          </p:cNvSpPr>
          <p:nvPr>
            <p:ph type="ctrTitle"/>
          </p:nvPr>
        </p:nvSpPr>
        <p:spPr>
          <a:xfrm>
            <a:off x="685800" y="2130425"/>
            <a:ext cx="7772400" cy="1470025"/>
          </a:xfrm>
        </p:spPr>
        <p:txBody>
          <a:bodyPr/>
          <a:lstStyle/>
          <a:p>
            <a:r>
              <a:rPr lang="fi-FI" smtClean="0"/>
              <a:t>Muokkaa perustyylejä naps.</a:t>
            </a:r>
            <a:endParaRPr lang="fi-FI"/>
          </a:p>
        </p:txBody>
      </p:sp>
      <p:sp>
        <p:nvSpPr>
          <p:cNvPr id="3" name="Alaotsikko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i-FI" smtClean="0"/>
              <a:t>Muokkaa alaotsikon perustyyliä naps.</a:t>
            </a:r>
            <a:endParaRPr lang="fi-FI"/>
          </a:p>
        </p:txBody>
      </p:sp>
      <p:sp>
        <p:nvSpPr>
          <p:cNvPr id="4" name="Päivämäärän paikkamerkki 3"/>
          <p:cNvSpPr>
            <a:spLocks noGrp="1"/>
          </p:cNvSpPr>
          <p:nvPr>
            <p:ph type="dt" sz="half" idx="10"/>
          </p:nvPr>
        </p:nvSpPr>
        <p:spPr/>
        <p:txBody>
          <a:bodyPr/>
          <a:lstStyle/>
          <a:p>
            <a:fld id="{E5654739-C98C-1B4E-B9C9-940E57C448E8}" type="datetimeFigureOut">
              <a:rPr lang="fi-FI" smtClean="0"/>
              <a:t>28.3.2012</a:t>
            </a:fld>
            <a:endParaRPr lang="fi-FI"/>
          </a:p>
        </p:txBody>
      </p:sp>
      <p:sp>
        <p:nvSpPr>
          <p:cNvPr id="5" name="Alatunnisteen paikkamerkki 4"/>
          <p:cNvSpPr>
            <a:spLocks noGrp="1"/>
          </p:cNvSpPr>
          <p:nvPr>
            <p:ph type="ftr" sz="quarter" idx="11"/>
          </p:nvPr>
        </p:nvSpPr>
        <p:spPr/>
        <p:txBody>
          <a:bodyPr/>
          <a:lstStyle/>
          <a:p>
            <a:endParaRPr lang="fi-FI"/>
          </a:p>
        </p:txBody>
      </p:sp>
      <p:sp>
        <p:nvSpPr>
          <p:cNvPr id="6" name="Dian numeron paikkamerkki 5"/>
          <p:cNvSpPr>
            <a:spLocks noGrp="1"/>
          </p:cNvSpPr>
          <p:nvPr>
            <p:ph type="sldNum" sz="quarter" idx="12"/>
          </p:nvPr>
        </p:nvSpPr>
        <p:spPr/>
        <p:txBody>
          <a:bodyPr/>
          <a:lstStyle/>
          <a:p>
            <a:fld id="{C1A64237-450A-EA48-B23A-0D3596EB0755}" type="slidenum">
              <a:rPr lang="fi-FI" smtClean="0"/>
              <a:t>‹#›</a:t>
            </a:fld>
            <a:endParaRPr lang="fi-FI"/>
          </a:p>
        </p:txBody>
      </p:sp>
    </p:spTree>
    <p:extLst>
      <p:ext uri="{BB962C8B-B14F-4D97-AF65-F5344CB8AC3E}">
        <p14:creationId xmlns:p14="http://schemas.microsoft.com/office/powerpoint/2010/main" val="144261468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Otsikko ja sisältö">
    <p:spTree>
      <p:nvGrpSpPr>
        <p:cNvPr id="1" name=""/>
        <p:cNvGrpSpPr/>
        <p:nvPr/>
      </p:nvGrpSpPr>
      <p:grpSpPr>
        <a:xfrm>
          <a:off x="0" y="0"/>
          <a:ext cx="0" cy="0"/>
          <a:chOff x="0" y="0"/>
          <a:chExt cx="0" cy="0"/>
        </a:xfrm>
      </p:grpSpPr>
      <p:sp>
        <p:nvSpPr>
          <p:cNvPr id="2" name="Otsikko 1"/>
          <p:cNvSpPr>
            <a:spLocks noGrp="1"/>
          </p:cNvSpPr>
          <p:nvPr>
            <p:ph type="title"/>
          </p:nvPr>
        </p:nvSpPr>
        <p:spPr/>
        <p:txBody>
          <a:bodyPr/>
          <a:lstStyle/>
          <a:p>
            <a:r>
              <a:rPr lang="fi-FI" smtClean="0"/>
              <a:t>Muokkaa perustyylejä naps.</a:t>
            </a:r>
            <a:endParaRPr lang="fi-FI"/>
          </a:p>
        </p:txBody>
      </p:sp>
      <p:sp>
        <p:nvSpPr>
          <p:cNvPr id="3" name="Sisällön paikkamerkki 2"/>
          <p:cNvSpPr>
            <a:spLocks noGrp="1"/>
          </p:cNvSpPr>
          <p:nvPr>
            <p:ph idx="1"/>
          </p:nvPr>
        </p:nvSpPr>
        <p:spPr/>
        <p:txBody>
          <a:bodyPr/>
          <a:lstStyle/>
          <a:p>
            <a:pPr lvl="0"/>
            <a:r>
              <a:rPr lang="fi-FI" smtClean="0"/>
              <a:t>Muokkaa tekstin perustyylejä napsauttamalla</a:t>
            </a:r>
          </a:p>
          <a:p>
            <a:pPr lvl="1"/>
            <a:r>
              <a:rPr lang="fi-FI" smtClean="0"/>
              <a:t>toinen taso</a:t>
            </a:r>
          </a:p>
          <a:p>
            <a:pPr lvl="2"/>
            <a:r>
              <a:rPr lang="fi-FI" smtClean="0"/>
              <a:t>kolmas taso</a:t>
            </a:r>
          </a:p>
          <a:p>
            <a:pPr lvl="3"/>
            <a:r>
              <a:rPr lang="fi-FI" smtClean="0"/>
              <a:t>neljäs taso</a:t>
            </a:r>
          </a:p>
          <a:p>
            <a:pPr lvl="4"/>
            <a:r>
              <a:rPr lang="fi-FI" smtClean="0"/>
              <a:t>viides taso</a:t>
            </a:r>
            <a:endParaRPr lang="fi-FI"/>
          </a:p>
        </p:txBody>
      </p:sp>
      <p:sp>
        <p:nvSpPr>
          <p:cNvPr id="4" name="Päivämäärän paikkamerkki 3"/>
          <p:cNvSpPr>
            <a:spLocks noGrp="1"/>
          </p:cNvSpPr>
          <p:nvPr>
            <p:ph type="dt" sz="half" idx="10"/>
          </p:nvPr>
        </p:nvSpPr>
        <p:spPr/>
        <p:txBody>
          <a:bodyPr/>
          <a:lstStyle/>
          <a:p>
            <a:fld id="{E5654739-C98C-1B4E-B9C9-940E57C448E8}" type="datetimeFigureOut">
              <a:rPr lang="fi-FI" smtClean="0"/>
              <a:t>28.3.2012</a:t>
            </a:fld>
            <a:endParaRPr lang="fi-FI"/>
          </a:p>
        </p:txBody>
      </p:sp>
      <p:sp>
        <p:nvSpPr>
          <p:cNvPr id="5" name="Alatunnisteen paikkamerkki 4"/>
          <p:cNvSpPr>
            <a:spLocks noGrp="1"/>
          </p:cNvSpPr>
          <p:nvPr>
            <p:ph type="ftr" sz="quarter" idx="11"/>
          </p:nvPr>
        </p:nvSpPr>
        <p:spPr/>
        <p:txBody>
          <a:bodyPr/>
          <a:lstStyle/>
          <a:p>
            <a:endParaRPr lang="fi-FI"/>
          </a:p>
        </p:txBody>
      </p:sp>
      <p:sp>
        <p:nvSpPr>
          <p:cNvPr id="6" name="Dian numeron paikkamerkki 5"/>
          <p:cNvSpPr>
            <a:spLocks noGrp="1"/>
          </p:cNvSpPr>
          <p:nvPr>
            <p:ph type="sldNum" sz="quarter" idx="12"/>
          </p:nvPr>
        </p:nvSpPr>
        <p:spPr/>
        <p:txBody>
          <a:bodyPr/>
          <a:lstStyle/>
          <a:p>
            <a:fld id="{C1A64237-450A-EA48-B23A-0D3596EB0755}" type="slidenum">
              <a:rPr lang="fi-FI" smtClean="0"/>
              <a:t>‹#›</a:t>
            </a:fld>
            <a:endParaRPr lang="fi-FI"/>
          </a:p>
        </p:txBody>
      </p:sp>
    </p:spTree>
    <p:extLst>
      <p:ext uri="{BB962C8B-B14F-4D97-AF65-F5344CB8AC3E}">
        <p14:creationId xmlns:p14="http://schemas.microsoft.com/office/powerpoint/2010/main" val="73152496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Osan ylätunniste">
    <p:spTree>
      <p:nvGrpSpPr>
        <p:cNvPr id="1" name=""/>
        <p:cNvGrpSpPr/>
        <p:nvPr/>
      </p:nvGrpSpPr>
      <p:grpSpPr>
        <a:xfrm>
          <a:off x="0" y="0"/>
          <a:ext cx="0" cy="0"/>
          <a:chOff x="0" y="0"/>
          <a:chExt cx="0" cy="0"/>
        </a:xfrm>
      </p:grpSpPr>
      <p:sp>
        <p:nvSpPr>
          <p:cNvPr id="2" name="Otsikko 1"/>
          <p:cNvSpPr>
            <a:spLocks noGrp="1"/>
          </p:cNvSpPr>
          <p:nvPr>
            <p:ph type="title"/>
          </p:nvPr>
        </p:nvSpPr>
        <p:spPr>
          <a:xfrm>
            <a:off x="722313" y="4406900"/>
            <a:ext cx="7772400" cy="1362075"/>
          </a:xfrm>
        </p:spPr>
        <p:txBody>
          <a:bodyPr anchor="t"/>
          <a:lstStyle>
            <a:lvl1pPr algn="l">
              <a:defRPr sz="4000" b="1" cap="all"/>
            </a:lvl1pPr>
          </a:lstStyle>
          <a:p>
            <a:r>
              <a:rPr lang="fi-FI" smtClean="0"/>
              <a:t>Muokkaa perustyylejä naps.</a:t>
            </a:r>
            <a:endParaRPr lang="fi-FI"/>
          </a:p>
        </p:txBody>
      </p:sp>
      <p:sp>
        <p:nvSpPr>
          <p:cNvPr id="3" name="Tekstin paikkamerkki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i-FI" smtClean="0"/>
              <a:t>Muokkaa tekstin perustyylejä napsauttamalla</a:t>
            </a:r>
          </a:p>
        </p:txBody>
      </p:sp>
      <p:sp>
        <p:nvSpPr>
          <p:cNvPr id="4" name="Päivämäärän paikkamerkki 3"/>
          <p:cNvSpPr>
            <a:spLocks noGrp="1"/>
          </p:cNvSpPr>
          <p:nvPr>
            <p:ph type="dt" sz="half" idx="10"/>
          </p:nvPr>
        </p:nvSpPr>
        <p:spPr/>
        <p:txBody>
          <a:bodyPr/>
          <a:lstStyle/>
          <a:p>
            <a:fld id="{E5654739-C98C-1B4E-B9C9-940E57C448E8}" type="datetimeFigureOut">
              <a:rPr lang="fi-FI" smtClean="0"/>
              <a:t>28.3.2012</a:t>
            </a:fld>
            <a:endParaRPr lang="fi-FI"/>
          </a:p>
        </p:txBody>
      </p:sp>
      <p:sp>
        <p:nvSpPr>
          <p:cNvPr id="5" name="Alatunnisteen paikkamerkki 4"/>
          <p:cNvSpPr>
            <a:spLocks noGrp="1"/>
          </p:cNvSpPr>
          <p:nvPr>
            <p:ph type="ftr" sz="quarter" idx="11"/>
          </p:nvPr>
        </p:nvSpPr>
        <p:spPr/>
        <p:txBody>
          <a:bodyPr/>
          <a:lstStyle/>
          <a:p>
            <a:endParaRPr lang="fi-FI"/>
          </a:p>
        </p:txBody>
      </p:sp>
      <p:sp>
        <p:nvSpPr>
          <p:cNvPr id="6" name="Dian numeron paikkamerkki 5"/>
          <p:cNvSpPr>
            <a:spLocks noGrp="1"/>
          </p:cNvSpPr>
          <p:nvPr>
            <p:ph type="sldNum" sz="quarter" idx="12"/>
          </p:nvPr>
        </p:nvSpPr>
        <p:spPr/>
        <p:txBody>
          <a:bodyPr/>
          <a:lstStyle/>
          <a:p>
            <a:fld id="{C1A64237-450A-EA48-B23A-0D3596EB0755}" type="slidenum">
              <a:rPr lang="fi-FI" smtClean="0"/>
              <a:t>‹#›</a:t>
            </a:fld>
            <a:endParaRPr lang="fi-FI"/>
          </a:p>
        </p:txBody>
      </p:sp>
    </p:spTree>
    <p:extLst>
      <p:ext uri="{BB962C8B-B14F-4D97-AF65-F5344CB8AC3E}">
        <p14:creationId xmlns:p14="http://schemas.microsoft.com/office/powerpoint/2010/main" val="199757858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Kaksi sisältökohdetta">
    <p:spTree>
      <p:nvGrpSpPr>
        <p:cNvPr id="1" name=""/>
        <p:cNvGrpSpPr/>
        <p:nvPr/>
      </p:nvGrpSpPr>
      <p:grpSpPr>
        <a:xfrm>
          <a:off x="0" y="0"/>
          <a:ext cx="0" cy="0"/>
          <a:chOff x="0" y="0"/>
          <a:chExt cx="0" cy="0"/>
        </a:xfrm>
      </p:grpSpPr>
      <p:sp>
        <p:nvSpPr>
          <p:cNvPr id="2" name="Otsikko 1"/>
          <p:cNvSpPr>
            <a:spLocks noGrp="1"/>
          </p:cNvSpPr>
          <p:nvPr>
            <p:ph type="title"/>
          </p:nvPr>
        </p:nvSpPr>
        <p:spPr/>
        <p:txBody>
          <a:bodyPr/>
          <a:lstStyle/>
          <a:p>
            <a:r>
              <a:rPr lang="fi-FI" smtClean="0"/>
              <a:t>Muokkaa perustyylejä naps.</a:t>
            </a:r>
            <a:endParaRPr lang="fi-FI"/>
          </a:p>
        </p:txBody>
      </p:sp>
      <p:sp>
        <p:nvSpPr>
          <p:cNvPr id="3" name="Sisällön paikkamerkki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i-FI" smtClean="0"/>
              <a:t>Muokkaa tekstin perustyylejä napsauttamalla</a:t>
            </a:r>
          </a:p>
          <a:p>
            <a:pPr lvl="1"/>
            <a:r>
              <a:rPr lang="fi-FI" smtClean="0"/>
              <a:t>toinen taso</a:t>
            </a:r>
          </a:p>
          <a:p>
            <a:pPr lvl="2"/>
            <a:r>
              <a:rPr lang="fi-FI" smtClean="0"/>
              <a:t>kolmas taso</a:t>
            </a:r>
          </a:p>
          <a:p>
            <a:pPr lvl="3"/>
            <a:r>
              <a:rPr lang="fi-FI" smtClean="0"/>
              <a:t>neljäs taso</a:t>
            </a:r>
          </a:p>
          <a:p>
            <a:pPr lvl="4"/>
            <a:r>
              <a:rPr lang="fi-FI" smtClean="0"/>
              <a:t>viides taso</a:t>
            </a:r>
            <a:endParaRPr lang="fi-FI"/>
          </a:p>
        </p:txBody>
      </p:sp>
      <p:sp>
        <p:nvSpPr>
          <p:cNvPr id="4" name="Sisällön paikkamerkki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i-FI" smtClean="0"/>
              <a:t>Muokkaa tekstin perustyylejä napsauttamalla</a:t>
            </a:r>
          </a:p>
          <a:p>
            <a:pPr lvl="1"/>
            <a:r>
              <a:rPr lang="fi-FI" smtClean="0"/>
              <a:t>toinen taso</a:t>
            </a:r>
          </a:p>
          <a:p>
            <a:pPr lvl="2"/>
            <a:r>
              <a:rPr lang="fi-FI" smtClean="0"/>
              <a:t>kolmas taso</a:t>
            </a:r>
          </a:p>
          <a:p>
            <a:pPr lvl="3"/>
            <a:r>
              <a:rPr lang="fi-FI" smtClean="0"/>
              <a:t>neljäs taso</a:t>
            </a:r>
          </a:p>
          <a:p>
            <a:pPr lvl="4"/>
            <a:r>
              <a:rPr lang="fi-FI" smtClean="0"/>
              <a:t>viides taso</a:t>
            </a:r>
            <a:endParaRPr lang="fi-FI"/>
          </a:p>
        </p:txBody>
      </p:sp>
      <p:sp>
        <p:nvSpPr>
          <p:cNvPr id="5" name="Päivämäärän paikkamerkki 4"/>
          <p:cNvSpPr>
            <a:spLocks noGrp="1"/>
          </p:cNvSpPr>
          <p:nvPr>
            <p:ph type="dt" sz="half" idx="10"/>
          </p:nvPr>
        </p:nvSpPr>
        <p:spPr/>
        <p:txBody>
          <a:bodyPr/>
          <a:lstStyle/>
          <a:p>
            <a:fld id="{E5654739-C98C-1B4E-B9C9-940E57C448E8}" type="datetimeFigureOut">
              <a:rPr lang="fi-FI" smtClean="0"/>
              <a:t>28.3.2012</a:t>
            </a:fld>
            <a:endParaRPr lang="fi-FI"/>
          </a:p>
        </p:txBody>
      </p:sp>
      <p:sp>
        <p:nvSpPr>
          <p:cNvPr id="6" name="Alatunnisteen paikkamerkki 5"/>
          <p:cNvSpPr>
            <a:spLocks noGrp="1"/>
          </p:cNvSpPr>
          <p:nvPr>
            <p:ph type="ftr" sz="quarter" idx="11"/>
          </p:nvPr>
        </p:nvSpPr>
        <p:spPr/>
        <p:txBody>
          <a:bodyPr/>
          <a:lstStyle/>
          <a:p>
            <a:endParaRPr lang="fi-FI"/>
          </a:p>
        </p:txBody>
      </p:sp>
      <p:sp>
        <p:nvSpPr>
          <p:cNvPr id="7" name="Dian numeron paikkamerkki 6"/>
          <p:cNvSpPr>
            <a:spLocks noGrp="1"/>
          </p:cNvSpPr>
          <p:nvPr>
            <p:ph type="sldNum" sz="quarter" idx="12"/>
          </p:nvPr>
        </p:nvSpPr>
        <p:spPr/>
        <p:txBody>
          <a:bodyPr/>
          <a:lstStyle/>
          <a:p>
            <a:fld id="{C1A64237-450A-EA48-B23A-0D3596EB0755}" type="slidenum">
              <a:rPr lang="fi-FI" smtClean="0"/>
              <a:t>‹#›</a:t>
            </a:fld>
            <a:endParaRPr lang="fi-FI"/>
          </a:p>
        </p:txBody>
      </p:sp>
    </p:spTree>
    <p:extLst>
      <p:ext uri="{BB962C8B-B14F-4D97-AF65-F5344CB8AC3E}">
        <p14:creationId xmlns:p14="http://schemas.microsoft.com/office/powerpoint/2010/main" val="128345163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tailu">
    <p:spTree>
      <p:nvGrpSpPr>
        <p:cNvPr id="1" name=""/>
        <p:cNvGrpSpPr/>
        <p:nvPr/>
      </p:nvGrpSpPr>
      <p:grpSpPr>
        <a:xfrm>
          <a:off x="0" y="0"/>
          <a:ext cx="0" cy="0"/>
          <a:chOff x="0" y="0"/>
          <a:chExt cx="0" cy="0"/>
        </a:xfrm>
      </p:grpSpPr>
      <p:sp>
        <p:nvSpPr>
          <p:cNvPr id="2" name="Otsikko 1"/>
          <p:cNvSpPr>
            <a:spLocks noGrp="1"/>
          </p:cNvSpPr>
          <p:nvPr>
            <p:ph type="title"/>
          </p:nvPr>
        </p:nvSpPr>
        <p:spPr/>
        <p:txBody>
          <a:bodyPr/>
          <a:lstStyle>
            <a:lvl1pPr>
              <a:defRPr/>
            </a:lvl1pPr>
          </a:lstStyle>
          <a:p>
            <a:r>
              <a:rPr lang="fi-FI" smtClean="0"/>
              <a:t>Muokkaa perustyylejä naps.</a:t>
            </a:r>
            <a:endParaRPr lang="fi-FI"/>
          </a:p>
        </p:txBody>
      </p:sp>
      <p:sp>
        <p:nvSpPr>
          <p:cNvPr id="3" name="Tekstin paikkamerkki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i-FI" smtClean="0"/>
              <a:t>Muokkaa tekstin perustyylejä napsauttamalla</a:t>
            </a:r>
          </a:p>
        </p:txBody>
      </p:sp>
      <p:sp>
        <p:nvSpPr>
          <p:cNvPr id="4" name="Sisällön paikkamerkki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i-FI" smtClean="0"/>
              <a:t>Muokkaa tekstin perustyylejä napsauttamalla</a:t>
            </a:r>
          </a:p>
          <a:p>
            <a:pPr lvl="1"/>
            <a:r>
              <a:rPr lang="fi-FI" smtClean="0"/>
              <a:t>toinen taso</a:t>
            </a:r>
          </a:p>
          <a:p>
            <a:pPr lvl="2"/>
            <a:r>
              <a:rPr lang="fi-FI" smtClean="0"/>
              <a:t>kolmas taso</a:t>
            </a:r>
          </a:p>
          <a:p>
            <a:pPr lvl="3"/>
            <a:r>
              <a:rPr lang="fi-FI" smtClean="0"/>
              <a:t>neljäs taso</a:t>
            </a:r>
          </a:p>
          <a:p>
            <a:pPr lvl="4"/>
            <a:r>
              <a:rPr lang="fi-FI" smtClean="0"/>
              <a:t>viides taso</a:t>
            </a:r>
            <a:endParaRPr lang="fi-FI"/>
          </a:p>
        </p:txBody>
      </p:sp>
      <p:sp>
        <p:nvSpPr>
          <p:cNvPr id="5" name="Tekstin paikkamerkki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i-FI" smtClean="0"/>
              <a:t>Muokkaa tekstin perustyylejä napsauttamalla</a:t>
            </a:r>
          </a:p>
        </p:txBody>
      </p:sp>
      <p:sp>
        <p:nvSpPr>
          <p:cNvPr id="6" name="Sisällön paikkamerkki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i-FI" smtClean="0"/>
              <a:t>Muokkaa tekstin perustyylejä napsauttamalla</a:t>
            </a:r>
          </a:p>
          <a:p>
            <a:pPr lvl="1"/>
            <a:r>
              <a:rPr lang="fi-FI" smtClean="0"/>
              <a:t>toinen taso</a:t>
            </a:r>
          </a:p>
          <a:p>
            <a:pPr lvl="2"/>
            <a:r>
              <a:rPr lang="fi-FI" smtClean="0"/>
              <a:t>kolmas taso</a:t>
            </a:r>
          </a:p>
          <a:p>
            <a:pPr lvl="3"/>
            <a:r>
              <a:rPr lang="fi-FI" smtClean="0"/>
              <a:t>neljäs taso</a:t>
            </a:r>
          </a:p>
          <a:p>
            <a:pPr lvl="4"/>
            <a:r>
              <a:rPr lang="fi-FI" smtClean="0"/>
              <a:t>viides taso</a:t>
            </a:r>
            <a:endParaRPr lang="fi-FI"/>
          </a:p>
        </p:txBody>
      </p:sp>
      <p:sp>
        <p:nvSpPr>
          <p:cNvPr id="7" name="Päivämäärän paikkamerkki 6"/>
          <p:cNvSpPr>
            <a:spLocks noGrp="1"/>
          </p:cNvSpPr>
          <p:nvPr>
            <p:ph type="dt" sz="half" idx="10"/>
          </p:nvPr>
        </p:nvSpPr>
        <p:spPr/>
        <p:txBody>
          <a:bodyPr/>
          <a:lstStyle/>
          <a:p>
            <a:fld id="{E5654739-C98C-1B4E-B9C9-940E57C448E8}" type="datetimeFigureOut">
              <a:rPr lang="fi-FI" smtClean="0"/>
              <a:t>28.3.2012</a:t>
            </a:fld>
            <a:endParaRPr lang="fi-FI"/>
          </a:p>
        </p:txBody>
      </p:sp>
      <p:sp>
        <p:nvSpPr>
          <p:cNvPr id="8" name="Alatunnisteen paikkamerkki 7"/>
          <p:cNvSpPr>
            <a:spLocks noGrp="1"/>
          </p:cNvSpPr>
          <p:nvPr>
            <p:ph type="ftr" sz="quarter" idx="11"/>
          </p:nvPr>
        </p:nvSpPr>
        <p:spPr/>
        <p:txBody>
          <a:bodyPr/>
          <a:lstStyle/>
          <a:p>
            <a:endParaRPr lang="fi-FI"/>
          </a:p>
        </p:txBody>
      </p:sp>
      <p:sp>
        <p:nvSpPr>
          <p:cNvPr id="9" name="Dian numeron paikkamerkki 8"/>
          <p:cNvSpPr>
            <a:spLocks noGrp="1"/>
          </p:cNvSpPr>
          <p:nvPr>
            <p:ph type="sldNum" sz="quarter" idx="12"/>
          </p:nvPr>
        </p:nvSpPr>
        <p:spPr/>
        <p:txBody>
          <a:bodyPr/>
          <a:lstStyle/>
          <a:p>
            <a:fld id="{C1A64237-450A-EA48-B23A-0D3596EB0755}" type="slidenum">
              <a:rPr lang="fi-FI" smtClean="0"/>
              <a:t>‹#›</a:t>
            </a:fld>
            <a:endParaRPr lang="fi-FI"/>
          </a:p>
        </p:txBody>
      </p:sp>
    </p:spTree>
    <p:extLst>
      <p:ext uri="{BB962C8B-B14F-4D97-AF65-F5344CB8AC3E}">
        <p14:creationId xmlns:p14="http://schemas.microsoft.com/office/powerpoint/2010/main" val="299725155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Vain otsikko">
    <p:spTree>
      <p:nvGrpSpPr>
        <p:cNvPr id="1" name=""/>
        <p:cNvGrpSpPr/>
        <p:nvPr/>
      </p:nvGrpSpPr>
      <p:grpSpPr>
        <a:xfrm>
          <a:off x="0" y="0"/>
          <a:ext cx="0" cy="0"/>
          <a:chOff x="0" y="0"/>
          <a:chExt cx="0" cy="0"/>
        </a:xfrm>
      </p:grpSpPr>
      <p:sp>
        <p:nvSpPr>
          <p:cNvPr id="2" name="Otsikko 1"/>
          <p:cNvSpPr>
            <a:spLocks noGrp="1"/>
          </p:cNvSpPr>
          <p:nvPr>
            <p:ph type="title"/>
          </p:nvPr>
        </p:nvSpPr>
        <p:spPr/>
        <p:txBody>
          <a:bodyPr/>
          <a:lstStyle/>
          <a:p>
            <a:r>
              <a:rPr lang="fi-FI" smtClean="0"/>
              <a:t>Muokkaa perustyylejä naps.</a:t>
            </a:r>
            <a:endParaRPr lang="fi-FI"/>
          </a:p>
        </p:txBody>
      </p:sp>
      <p:sp>
        <p:nvSpPr>
          <p:cNvPr id="3" name="Päivämäärän paikkamerkki 2"/>
          <p:cNvSpPr>
            <a:spLocks noGrp="1"/>
          </p:cNvSpPr>
          <p:nvPr>
            <p:ph type="dt" sz="half" idx="10"/>
          </p:nvPr>
        </p:nvSpPr>
        <p:spPr/>
        <p:txBody>
          <a:bodyPr/>
          <a:lstStyle/>
          <a:p>
            <a:fld id="{E5654739-C98C-1B4E-B9C9-940E57C448E8}" type="datetimeFigureOut">
              <a:rPr lang="fi-FI" smtClean="0"/>
              <a:t>28.3.2012</a:t>
            </a:fld>
            <a:endParaRPr lang="fi-FI"/>
          </a:p>
        </p:txBody>
      </p:sp>
      <p:sp>
        <p:nvSpPr>
          <p:cNvPr id="4" name="Alatunnisteen paikkamerkki 3"/>
          <p:cNvSpPr>
            <a:spLocks noGrp="1"/>
          </p:cNvSpPr>
          <p:nvPr>
            <p:ph type="ftr" sz="quarter" idx="11"/>
          </p:nvPr>
        </p:nvSpPr>
        <p:spPr/>
        <p:txBody>
          <a:bodyPr/>
          <a:lstStyle/>
          <a:p>
            <a:endParaRPr lang="fi-FI"/>
          </a:p>
        </p:txBody>
      </p:sp>
      <p:sp>
        <p:nvSpPr>
          <p:cNvPr id="5" name="Dian numeron paikkamerkki 4"/>
          <p:cNvSpPr>
            <a:spLocks noGrp="1"/>
          </p:cNvSpPr>
          <p:nvPr>
            <p:ph type="sldNum" sz="quarter" idx="12"/>
          </p:nvPr>
        </p:nvSpPr>
        <p:spPr/>
        <p:txBody>
          <a:bodyPr/>
          <a:lstStyle/>
          <a:p>
            <a:fld id="{C1A64237-450A-EA48-B23A-0D3596EB0755}" type="slidenum">
              <a:rPr lang="fi-FI" smtClean="0"/>
              <a:t>‹#›</a:t>
            </a:fld>
            <a:endParaRPr lang="fi-FI"/>
          </a:p>
        </p:txBody>
      </p:sp>
    </p:spTree>
    <p:extLst>
      <p:ext uri="{BB962C8B-B14F-4D97-AF65-F5344CB8AC3E}">
        <p14:creationId xmlns:p14="http://schemas.microsoft.com/office/powerpoint/2010/main" val="91028686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yhjä">
    <p:spTree>
      <p:nvGrpSpPr>
        <p:cNvPr id="1" name=""/>
        <p:cNvGrpSpPr/>
        <p:nvPr/>
      </p:nvGrpSpPr>
      <p:grpSpPr>
        <a:xfrm>
          <a:off x="0" y="0"/>
          <a:ext cx="0" cy="0"/>
          <a:chOff x="0" y="0"/>
          <a:chExt cx="0" cy="0"/>
        </a:xfrm>
      </p:grpSpPr>
      <p:sp>
        <p:nvSpPr>
          <p:cNvPr id="2" name="Päivämäärän paikkamerkki 1"/>
          <p:cNvSpPr>
            <a:spLocks noGrp="1"/>
          </p:cNvSpPr>
          <p:nvPr>
            <p:ph type="dt" sz="half" idx="10"/>
          </p:nvPr>
        </p:nvSpPr>
        <p:spPr/>
        <p:txBody>
          <a:bodyPr/>
          <a:lstStyle/>
          <a:p>
            <a:fld id="{E5654739-C98C-1B4E-B9C9-940E57C448E8}" type="datetimeFigureOut">
              <a:rPr lang="fi-FI" smtClean="0"/>
              <a:t>28.3.2012</a:t>
            </a:fld>
            <a:endParaRPr lang="fi-FI"/>
          </a:p>
        </p:txBody>
      </p:sp>
      <p:sp>
        <p:nvSpPr>
          <p:cNvPr id="3" name="Alatunnisteen paikkamerkki 2"/>
          <p:cNvSpPr>
            <a:spLocks noGrp="1"/>
          </p:cNvSpPr>
          <p:nvPr>
            <p:ph type="ftr" sz="quarter" idx="11"/>
          </p:nvPr>
        </p:nvSpPr>
        <p:spPr/>
        <p:txBody>
          <a:bodyPr/>
          <a:lstStyle/>
          <a:p>
            <a:endParaRPr lang="fi-FI"/>
          </a:p>
        </p:txBody>
      </p:sp>
      <p:sp>
        <p:nvSpPr>
          <p:cNvPr id="4" name="Dian numeron paikkamerkki 3"/>
          <p:cNvSpPr>
            <a:spLocks noGrp="1"/>
          </p:cNvSpPr>
          <p:nvPr>
            <p:ph type="sldNum" sz="quarter" idx="12"/>
          </p:nvPr>
        </p:nvSpPr>
        <p:spPr/>
        <p:txBody>
          <a:bodyPr/>
          <a:lstStyle/>
          <a:p>
            <a:fld id="{C1A64237-450A-EA48-B23A-0D3596EB0755}" type="slidenum">
              <a:rPr lang="fi-FI" smtClean="0"/>
              <a:t>‹#›</a:t>
            </a:fld>
            <a:endParaRPr lang="fi-FI"/>
          </a:p>
        </p:txBody>
      </p:sp>
    </p:spTree>
    <p:extLst>
      <p:ext uri="{BB962C8B-B14F-4D97-AF65-F5344CB8AC3E}">
        <p14:creationId xmlns:p14="http://schemas.microsoft.com/office/powerpoint/2010/main" val="337641429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Otsikollinen sisältö">
    <p:spTree>
      <p:nvGrpSpPr>
        <p:cNvPr id="1" name=""/>
        <p:cNvGrpSpPr/>
        <p:nvPr/>
      </p:nvGrpSpPr>
      <p:grpSpPr>
        <a:xfrm>
          <a:off x="0" y="0"/>
          <a:ext cx="0" cy="0"/>
          <a:chOff x="0" y="0"/>
          <a:chExt cx="0" cy="0"/>
        </a:xfrm>
      </p:grpSpPr>
      <p:sp>
        <p:nvSpPr>
          <p:cNvPr id="2" name="Otsikko 1"/>
          <p:cNvSpPr>
            <a:spLocks noGrp="1"/>
          </p:cNvSpPr>
          <p:nvPr>
            <p:ph type="title"/>
          </p:nvPr>
        </p:nvSpPr>
        <p:spPr>
          <a:xfrm>
            <a:off x="457200" y="273050"/>
            <a:ext cx="3008313" cy="1162050"/>
          </a:xfrm>
        </p:spPr>
        <p:txBody>
          <a:bodyPr anchor="b"/>
          <a:lstStyle>
            <a:lvl1pPr algn="l">
              <a:defRPr sz="2000" b="1"/>
            </a:lvl1pPr>
          </a:lstStyle>
          <a:p>
            <a:r>
              <a:rPr lang="fi-FI" smtClean="0"/>
              <a:t>Muokkaa perustyylejä naps.</a:t>
            </a:r>
            <a:endParaRPr lang="fi-FI"/>
          </a:p>
        </p:txBody>
      </p:sp>
      <p:sp>
        <p:nvSpPr>
          <p:cNvPr id="3" name="Sisällön paikkamerkki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i-FI" smtClean="0"/>
              <a:t>Muokkaa tekstin perustyylejä napsauttamalla</a:t>
            </a:r>
          </a:p>
          <a:p>
            <a:pPr lvl="1"/>
            <a:r>
              <a:rPr lang="fi-FI" smtClean="0"/>
              <a:t>toinen taso</a:t>
            </a:r>
          </a:p>
          <a:p>
            <a:pPr lvl="2"/>
            <a:r>
              <a:rPr lang="fi-FI" smtClean="0"/>
              <a:t>kolmas taso</a:t>
            </a:r>
          </a:p>
          <a:p>
            <a:pPr lvl="3"/>
            <a:r>
              <a:rPr lang="fi-FI" smtClean="0"/>
              <a:t>neljäs taso</a:t>
            </a:r>
          </a:p>
          <a:p>
            <a:pPr lvl="4"/>
            <a:r>
              <a:rPr lang="fi-FI" smtClean="0"/>
              <a:t>viides taso</a:t>
            </a:r>
            <a:endParaRPr lang="fi-FI"/>
          </a:p>
        </p:txBody>
      </p:sp>
      <p:sp>
        <p:nvSpPr>
          <p:cNvPr id="4" name="Tekstin paikkamerkki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i-FI" smtClean="0"/>
              <a:t>Muokkaa tekstin perustyylejä napsauttamalla</a:t>
            </a:r>
          </a:p>
        </p:txBody>
      </p:sp>
      <p:sp>
        <p:nvSpPr>
          <p:cNvPr id="5" name="Päivämäärän paikkamerkki 4"/>
          <p:cNvSpPr>
            <a:spLocks noGrp="1"/>
          </p:cNvSpPr>
          <p:nvPr>
            <p:ph type="dt" sz="half" idx="10"/>
          </p:nvPr>
        </p:nvSpPr>
        <p:spPr/>
        <p:txBody>
          <a:bodyPr/>
          <a:lstStyle/>
          <a:p>
            <a:fld id="{E5654739-C98C-1B4E-B9C9-940E57C448E8}" type="datetimeFigureOut">
              <a:rPr lang="fi-FI" smtClean="0"/>
              <a:t>28.3.2012</a:t>
            </a:fld>
            <a:endParaRPr lang="fi-FI"/>
          </a:p>
        </p:txBody>
      </p:sp>
      <p:sp>
        <p:nvSpPr>
          <p:cNvPr id="6" name="Alatunnisteen paikkamerkki 5"/>
          <p:cNvSpPr>
            <a:spLocks noGrp="1"/>
          </p:cNvSpPr>
          <p:nvPr>
            <p:ph type="ftr" sz="quarter" idx="11"/>
          </p:nvPr>
        </p:nvSpPr>
        <p:spPr/>
        <p:txBody>
          <a:bodyPr/>
          <a:lstStyle/>
          <a:p>
            <a:endParaRPr lang="fi-FI"/>
          </a:p>
        </p:txBody>
      </p:sp>
      <p:sp>
        <p:nvSpPr>
          <p:cNvPr id="7" name="Dian numeron paikkamerkki 6"/>
          <p:cNvSpPr>
            <a:spLocks noGrp="1"/>
          </p:cNvSpPr>
          <p:nvPr>
            <p:ph type="sldNum" sz="quarter" idx="12"/>
          </p:nvPr>
        </p:nvSpPr>
        <p:spPr/>
        <p:txBody>
          <a:bodyPr/>
          <a:lstStyle/>
          <a:p>
            <a:fld id="{C1A64237-450A-EA48-B23A-0D3596EB0755}" type="slidenum">
              <a:rPr lang="fi-FI" smtClean="0"/>
              <a:t>‹#›</a:t>
            </a:fld>
            <a:endParaRPr lang="fi-FI"/>
          </a:p>
        </p:txBody>
      </p:sp>
    </p:spTree>
    <p:extLst>
      <p:ext uri="{BB962C8B-B14F-4D97-AF65-F5344CB8AC3E}">
        <p14:creationId xmlns:p14="http://schemas.microsoft.com/office/powerpoint/2010/main" val="32873800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Otsikollinen kuva">
    <p:spTree>
      <p:nvGrpSpPr>
        <p:cNvPr id="1" name=""/>
        <p:cNvGrpSpPr/>
        <p:nvPr/>
      </p:nvGrpSpPr>
      <p:grpSpPr>
        <a:xfrm>
          <a:off x="0" y="0"/>
          <a:ext cx="0" cy="0"/>
          <a:chOff x="0" y="0"/>
          <a:chExt cx="0" cy="0"/>
        </a:xfrm>
      </p:grpSpPr>
      <p:sp>
        <p:nvSpPr>
          <p:cNvPr id="2" name="Otsikko 1"/>
          <p:cNvSpPr>
            <a:spLocks noGrp="1"/>
          </p:cNvSpPr>
          <p:nvPr>
            <p:ph type="title"/>
          </p:nvPr>
        </p:nvSpPr>
        <p:spPr>
          <a:xfrm>
            <a:off x="1792288" y="4800600"/>
            <a:ext cx="5486400" cy="566738"/>
          </a:xfrm>
        </p:spPr>
        <p:txBody>
          <a:bodyPr anchor="b"/>
          <a:lstStyle>
            <a:lvl1pPr algn="l">
              <a:defRPr sz="2000" b="1"/>
            </a:lvl1pPr>
          </a:lstStyle>
          <a:p>
            <a:r>
              <a:rPr lang="fi-FI" smtClean="0"/>
              <a:t>Muokkaa perustyylejä naps.</a:t>
            </a:r>
            <a:endParaRPr lang="fi-FI"/>
          </a:p>
        </p:txBody>
      </p:sp>
      <p:sp>
        <p:nvSpPr>
          <p:cNvPr id="3" name="Kuvan paikkamerkki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i-FI"/>
          </a:p>
        </p:txBody>
      </p:sp>
      <p:sp>
        <p:nvSpPr>
          <p:cNvPr id="4" name="Tekstin paikkamerkki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i-FI" smtClean="0"/>
              <a:t>Muokkaa tekstin perustyylejä napsauttamalla</a:t>
            </a:r>
          </a:p>
        </p:txBody>
      </p:sp>
      <p:sp>
        <p:nvSpPr>
          <p:cNvPr id="5" name="Päivämäärän paikkamerkki 4"/>
          <p:cNvSpPr>
            <a:spLocks noGrp="1"/>
          </p:cNvSpPr>
          <p:nvPr>
            <p:ph type="dt" sz="half" idx="10"/>
          </p:nvPr>
        </p:nvSpPr>
        <p:spPr/>
        <p:txBody>
          <a:bodyPr/>
          <a:lstStyle/>
          <a:p>
            <a:fld id="{E5654739-C98C-1B4E-B9C9-940E57C448E8}" type="datetimeFigureOut">
              <a:rPr lang="fi-FI" smtClean="0"/>
              <a:t>28.3.2012</a:t>
            </a:fld>
            <a:endParaRPr lang="fi-FI"/>
          </a:p>
        </p:txBody>
      </p:sp>
      <p:sp>
        <p:nvSpPr>
          <p:cNvPr id="6" name="Alatunnisteen paikkamerkki 5"/>
          <p:cNvSpPr>
            <a:spLocks noGrp="1"/>
          </p:cNvSpPr>
          <p:nvPr>
            <p:ph type="ftr" sz="quarter" idx="11"/>
          </p:nvPr>
        </p:nvSpPr>
        <p:spPr/>
        <p:txBody>
          <a:bodyPr/>
          <a:lstStyle/>
          <a:p>
            <a:endParaRPr lang="fi-FI"/>
          </a:p>
        </p:txBody>
      </p:sp>
      <p:sp>
        <p:nvSpPr>
          <p:cNvPr id="7" name="Dian numeron paikkamerkki 6"/>
          <p:cNvSpPr>
            <a:spLocks noGrp="1"/>
          </p:cNvSpPr>
          <p:nvPr>
            <p:ph type="sldNum" sz="quarter" idx="12"/>
          </p:nvPr>
        </p:nvSpPr>
        <p:spPr/>
        <p:txBody>
          <a:bodyPr/>
          <a:lstStyle/>
          <a:p>
            <a:fld id="{C1A64237-450A-EA48-B23A-0D3596EB0755}" type="slidenum">
              <a:rPr lang="fi-FI" smtClean="0"/>
              <a:t>‹#›</a:t>
            </a:fld>
            <a:endParaRPr lang="fi-FI"/>
          </a:p>
        </p:txBody>
      </p:sp>
    </p:spTree>
    <p:extLst>
      <p:ext uri="{BB962C8B-B14F-4D97-AF65-F5344CB8AC3E}">
        <p14:creationId xmlns:p14="http://schemas.microsoft.com/office/powerpoint/2010/main" val="381479637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Otsikko ja pystysuora teksti">
    <p:spTree>
      <p:nvGrpSpPr>
        <p:cNvPr id="1" name=""/>
        <p:cNvGrpSpPr/>
        <p:nvPr/>
      </p:nvGrpSpPr>
      <p:grpSpPr>
        <a:xfrm>
          <a:off x="0" y="0"/>
          <a:ext cx="0" cy="0"/>
          <a:chOff x="0" y="0"/>
          <a:chExt cx="0" cy="0"/>
        </a:xfrm>
      </p:grpSpPr>
      <p:sp>
        <p:nvSpPr>
          <p:cNvPr id="2" name="Otsikko 1"/>
          <p:cNvSpPr>
            <a:spLocks noGrp="1"/>
          </p:cNvSpPr>
          <p:nvPr>
            <p:ph type="title"/>
          </p:nvPr>
        </p:nvSpPr>
        <p:spPr/>
        <p:txBody>
          <a:bodyPr/>
          <a:lstStyle/>
          <a:p>
            <a:r>
              <a:rPr lang="fi-FI" smtClean="0"/>
              <a:t>Muokkaa perustyylejä naps.</a:t>
            </a:r>
            <a:endParaRPr lang="fi-FI"/>
          </a:p>
        </p:txBody>
      </p:sp>
      <p:sp>
        <p:nvSpPr>
          <p:cNvPr id="3" name="Pystysuoran tekstin paikkamerkki 2"/>
          <p:cNvSpPr>
            <a:spLocks noGrp="1"/>
          </p:cNvSpPr>
          <p:nvPr>
            <p:ph type="body" orient="vert" idx="1"/>
          </p:nvPr>
        </p:nvSpPr>
        <p:spPr/>
        <p:txBody>
          <a:bodyPr vert="eaVert"/>
          <a:lstStyle/>
          <a:p>
            <a:pPr lvl="0"/>
            <a:r>
              <a:rPr lang="fi-FI" smtClean="0"/>
              <a:t>Muokkaa tekstin perustyylejä napsauttamalla</a:t>
            </a:r>
          </a:p>
          <a:p>
            <a:pPr lvl="1"/>
            <a:r>
              <a:rPr lang="fi-FI" smtClean="0"/>
              <a:t>toinen taso</a:t>
            </a:r>
          </a:p>
          <a:p>
            <a:pPr lvl="2"/>
            <a:r>
              <a:rPr lang="fi-FI" smtClean="0"/>
              <a:t>kolmas taso</a:t>
            </a:r>
          </a:p>
          <a:p>
            <a:pPr lvl="3"/>
            <a:r>
              <a:rPr lang="fi-FI" smtClean="0"/>
              <a:t>neljäs taso</a:t>
            </a:r>
          </a:p>
          <a:p>
            <a:pPr lvl="4"/>
            <a:r>
              <a:rPr lang="fi-FI" smtClean="0"/>
              <a:t>viides taso</a:t>
            </a:r>
            <a:endParaRPr lang="fi-FI"/>
          </a:p>
        </p:txBody>
      </p:sp>
      <p:sp>
        <p:nvSpPr>
          <p:cNvPr id="4" name="Päivämäärän paikkamerkki 3"/>
          <p:cNvSpPr>
            <a:spLocks noGrp="1"/>
          </p:cNvSpPr>
          <p:nvPr>
            <p:ph type="dt" sz="half" idx="10"/>
          </p:nvPr>
        </p:nvSpPr>
        <p:spPr/>
        <p:txBody>
          <a:bodyPr/>
          <a:lstStyle/>
          <a:p>
            <a:fld id="{E5654739-C98C-1B4E-B9C9-940E57C448E8}" type="datetimeFigureOut">
              <a:rPr lang="fi-FI" smtClean="0"/>
              <a:t>28.3.2012</a:t>
            </a:fld>
            <a:endParaRPr lang="fi-FI"/>
          </a:p>
        </p:txBody>
      </p:sp>
      <p:sp>
        <p:nvSpPr>
          <p:cNvPr id="5" name="Alatunnisteen paikkamerkki 4"/>
          <p:cNvSpPr>
            <a:spLocks noGrp="1"/>
          </p:cNvSpPr>
          <p:nvPr>
            <p:ph type="ftr" sz="quarter" idx="11"/>
          </p:nvPr>
        </p:nvSpPr>
        <p:spPr/>
        <p:txBody>
          <a:bodyPr/>
          <a:lstStyle/>
          <a:p>
            <a:endParaRPr lang="fi-FI"/>
          </a:p>
        </p:txBody>
      </p:sp>
      <p:sp>
        <p:nvSpPr>
          <p:cNvPr id="6" name="Dian numeron paikkamerkki 5"/>
          <p:cNvSpPr>
            <a:spLocks noGrp="1"/>
          </p:cNvSpPr>
          <p:nvPr>
            <p:ph type="sldNum" sz="quarter" idx="12"/>
          </p:nvPr>
        </p:nvSpPr>
        <p:spPr/>
        <p:txBody>
          <a:bodyPr/>
          <a:lstStyle/>
          <a:p>
            <a:fld id="{C1A64237-450A-EA48-B23A-0D3596EB0755}" type="slidenum">
              <a:rPr lang="fi-FI" smtClean="0"/>
              <a:t>‹#›</a:t>
            </a:fld>
            <a:endParaRPr lang="fi-FI"/>
          </a:p>
        </p:txBody>
      </p:sp>
    </p:spTree>
    <p:extLst>
      <p:ext uri="{BB962C8B-B14F-4D97-AF65-F5344CB8AC3E}">
        <p14:creationId xmlns:p14="http://schemas.microsoft.com/office/powerpoint/2010/main" val="275238074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Pystysuora otsikko ja teksti">
    <p:spTree>
      <p:nvGrpSpPr>
        <p:cNvPr id="1" name=""/>
        <p:cNvGrpSpPr/>
        <p:nvPr/>
      </p:nvGrpSpPr>
      <p:grpSpPr>
        <a:xfrm>
          <a:off x="0" y="0"/>
          <a:ext cx="0" cy="0"/>
          <a:chOff x="0" y="0"/>
          <a:chExt cx="0" cy="0"/>
        </a:xfrm>
      </p:grpSpPr>
      <p:sp>
        <p:nvSpPr>
          <p:cNvPr id="2" name="Pystysuuntainen otsikko 1"/>
          <p:cNvSpPr>
            <a:spLocks noGrp="1"/>
          </p:cNvSpPr>
          <p:nvPr>
            <p:ph type="title" orient="vert"/>
          </p:nvPr>
        </p:nvSpPr>
        <p:spPr>
          <a:xfrm>
            <a:off x="6629400" y="274638"/>
            <a:ext cx="2057400" cy="5851525"/>
          </a:xfrm>
        </p:spPr>
        <p:txBody>
          <a:bodyPr vert="eaVert"/>
          <a:lstStyle/>
          <a:p>
            <a:r>
              <a:rPr lang="fi-FI" smtClean="0"/>
              <a:t>Muokkaa perustyylejä naps.</a:t>
            </a:r>
            <a:endParaRPr lang="fi-FI"/>
          </a:p>
        </p:txBody>
      </p:sp>
      <p:sp>
        <p:nvSpPr>
          <p:cNvPr id="3" name="Pystysuoran tekstin paikkamerkki 2"/>
          <p:cNvSpPr>
            <a:spLocks noGrp="1"/>
          </p:cNvSpPr>
          <p:nvPr>
            <p:ph type="body" orient="vert" idx="1"/>
          </p:nvPr>
        </p:nvSpPr>
        <p:spPr>
          <a:xfrm>
            <a:off x="457200" y="274638"/>
            <a:ext cx="6019800" cy="5851525"/>
          </a:xfrm>
        </p:spPr>
        <p:txBody>
          <a:bodyPr vert="eaVert"/>
          <a:lstStyle/>
          <a:p>
            <a:pPr lvl="0"/>
            <a:r>
              <a:rPr lang="fi-FI" smtClean="0"/>
              <a:t>Muokkaa tekstin perustyylejä napsauttamalla</a:t>
            </a:r>
          </a:p>
          <a:p>
            <a:pPr lvl="1"/>
            <a:r>
              <a:rPr lang="fi-FI" smtClean="0"/>
              <a:t>toinen taso</a:t>
            </a:r>
          </a:p>
          <a:p>
            <a:pPr lvl="2"/>
            <a:r>
              <a:rPr lang="fi-FI" smtClean="0"/>
              <a:t>kolmas taso</a:t>
            </a:r>
          </a:p>
          <a:p>
            <a:pPr lvl="3"/>
            <a:r>
              <a:rPr lang="fi-FI" smtClean="0"/>
              <a:t>neljäs taso</a:t>
            </a:r>
          </a:p>
          <a:p>
            <a:pPr lvl="4"/>
            <a:r>
              <a:rPr lang="fi-FI" smtClean="0"/>
              <a:t>viides taso</a:t>
            </a:r>
            <a:endParaRPr lang="fi-FI"/>
          </a:p>
        </p:txBody>
      </p:sp>
      <p:sp>
        <p:nvSpPr>
          <p:cNvPr id="4" name="Päivämäärän paikkamerkki 3"/>
          <p:cNvSpPr>
            <a:spLocks noGrp="1"/>
          </p:cNvSpPr>
          <p:nvPr>
            <p:ph type="dt" sz="half" idx="10"/>
          </p:nvPr>
        </p:nvSpPr>
        <p:spPr/>
        <p:txBody>
          <a:bodyPr/>
          <a:lstStyle/>
          <a:p>
            <a:fld id="{E5654739-C98C-1B4E-B9C9-940E57C448E8}" type="datetimeFigureOut">
              <a:rPr lang="fi-FI" smtClean="0"/>
              <a:t>28.3.2012</a:t>
            </a:fld>
            <a:endParaRPr lang="fi-FI"/>
          </a:p>
        </p:txBody>
      </p:sp>
      <p:sp>
        <p:nvSpPr>
          <p:cNvPr id="5" name="Alatunnisteen paikkamerkki 4"/>
          <p:cNvSpPr>
            <a:spLocks noGrp="1"/>
          </p:cNvSpPr>
          <p:nvPr>
            <p:ph type="ftr" sz="quarter" idx="11"/>
          </p:nvPr>
        </p:nvSpPr>
        <p:spPr/>
        <p:txBody>
          <a:bodyPr/>
          <a:lstStyle/>
          <a:p>
            <a:endParaRPr lang="fi-FI"/>
          </a:p>
        </p:txBody>
      </p:sp>
      <p:sp>
        <p:nvSpPr>
          <p:cNvPr id="6" name="Dian numeron paikkamerkki 5"/>
          <p:cNvSpPr>
            <a:spLocks noGrp="1"/>
          </p:cNvSpPr>
          <p:nvPr>
            <p:ph type="sldNum" sz="quarter" idx="12"/>
          </p:nvPr>
        </p:nvSpPr>
        <p:spPr/>
        <p:txBody>
          <a:bodyPr/>
          <a:lstStyle/>
          <a:p>
            <a:fld id="{C1A64237-450A-EA48-B23A-0D3596EB0755}" type="slidenum">
              <a:rPr lang="fi-FI" smtClean="0"/>
              <a:t>‹#›</a:t>
            </a:fld>
            <a:endParaRPr lang="fi-FI"/>
          </a:p>
        </p:txBody>
      </p:sp>
    </p:spTree>
    <p:extLst>
      <p:ext uri="{BB962C8B-B14F-4D97-AF65-F5344CB8AC3E}">
        <p14:creationId xmlns:p14="http://schemas.microsoft.com/office/powerpoint/2010/main" val="386787178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Otsikon paikkamerkki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fi-FI" smtClean="0"/>
              <a:t>Muokkaa perustyylejä naps.</a:t>
            </a:r>
            <a:endParaRPr lang="fi-FI"/>
          </a:p>
        </p:txBody>
      </p:sp>
      <p:sp>
        <p:nvSpPr>
          <p:cNvPr id="3" name="Tekstin paikkamerkki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fi-FI" smtClean="0"/>
              <a:t>Muokkaa tekstin perustyylejä napsauttamalla</a:t>
            </a:r>
          </a:p>
          <a:p>
            <a:pPr lvl="1"/>
            <a:r>
              <a:rPr lang="fi-FI" smtClean="0"/>
              <a:t>toinen taso</a:t>
            </a:r>
          </a:p>
          <a:p>
            <a:pPr lvl="2"/>
            <a:r>
              <a:rPr lang="fi-FI" smtClean="0"/>
              <a:t>kolmas taso</a:t>
            </a:r>
          </a:p>
          <a:p>
            <a:pPr lvl="3"/>
            <a:r>
              <a:rPr lang="fi-FI" smtClean="0"/>
              <a:t>neljäs taso</a:t>
            </a:r>
          </a:p>
          <a:p>
            <a:pPr lvl="4"/>
            <a:r>
              <a:rPr lang="fi-FI" smtClean="0"/>
              <a:t>viides taso</a:t>
            </a:r>
            <a:endParaRPr lang="fi-FI"/>
          </a:p>
        </p:txBody>
      </p:sp>
      <p:sp>
        <p:nvSpPr>
          <p:cNvPr id="4" name="Päivämäärän paikkamerkki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5654739-C98C-1B4E-B9C9-940E57C448E8}" type="datetimeFigureOut">
              <a:rPr lang="fi-FI" smtClean="0"/>
              <a:t>28.3.2012</a:t>
            </a:fld>
            <a:endParaRPr lang="fi-FI"/>
          </a:p>
        </p:txBody>
      </p:sp>
      <p:sp>
        <p:nvSpPr>
          <p:cNvPr id="5" name="Alatunnisteen paikkamerkki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i-FI"/>
          </a:p>
        </p:txBody>
      </p:sp>
      <p:sp>
        <p:nvSpPr>
          <p:cNvPr id="6" name="Dian numeron paikkamerkki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A64237-450A-EA48-B23A-0D3596EB0755}" type="slidenum">
              <a:rPr lang="fi-FI" smtClean="0"/>
              <a:t>‹#›</a:t>
            </a:fld>
            <a:endParaRPr lang="fi-FI"/>
          </a:p>
        </p:txBody>
      </p:sp>
    </p:spTree>
    <p:extLst>
      <p:ext uri="{BB962C8B-B14F-4D97-AF65-F5344CB8AC3E}">
        <p14:creationId xmlns:p14="http://schemas.microsoft.com/office/powerpoint/2010/main" val="95591348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fi-FI"/>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wwwernac.blogspot.com/" TargetMode="External"/><Relationship Id="rId2" Type="http://schemas.openxmlformats.org/officeDocument/2006/relationships/image" Target="../media/image1.emf"/><Relationship Id="rId1" Type="http://schemas.openxmlformats.org/officeDocument/2006/relationships/slideLayout" Target="../slideLayouts/slideLayout7.xml"/><Relationship Id="rId6" Type="http://schemas.openxmlformats.org/officeDocument/2006/relationships/image" Target="../media/image2.png"/><Relationship Id="rId5" Type="http://schemas.openxmlformats.org/officeDocument/2006/relationships/hyperlink" Target="http://www.pellervo-instituutti.fi/kurssille.asp" TargetMode="External"/><Relationship Id="rId4" Type="http://schemas.openxmlformats.org/officeDocument/2006/relationships/hyperlink" Target="http://www.helsinki.fi/ernac2012"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Kuva 3"/>
          <p:cNvPicPr>
            <a:picLocks noChangeAspect="1"/>
          </p:cNvPicPr>
          <p:nvPr/>
        </p:nvPicPr>
        <p:blipFill>
          <a:blip r:embed="rId2"/>
          <a:stretch>
            <a:fillRect/>
          </a:stretch>
        </p:blipFill>
        <p:spPr>
          <a:xfrm>
            <a:off x="6421319" y="742297"/>
            <a:ext cx="1797200" cy="1835036"/>
          </a:xfrm>
          <a:prstGeom prst="rect">
            <a:avLst/>
          </a:prstGeom>
        </p:spPr>
      </p:pic>
      <p:sp>
        <p:nvSpPr>
          <p:cNvPr id="5" name="Tekstiruutu 4"/>
          <p:cNvSpPr txBox="1"/>
          <p:nvPr/>
        </p:nvSpPr>
        <p:spPr>
          <a:xfrm>
            <a:off x="758736" y="742297"/>
            <a:ext cx="5327642" cy="5632311"/>
          </a:xfrm>
          <a:prstGeom prst="rect">
            <a:avLst/>
          </a:prstGeom>
          <a:noFill/>
        </p:spPr>
        <p:txBody>
          <a:bodyPr wrap="square" rtlCol="0">
            <a:spAutoFit/>
          </a:bodyPr>
          <a:lstStyle/>
          <a:p>
            <a:r>
              <a:rPr lang="fi-FI" sz="1000" dirty="0"/>
              <a:t>Miten osuuskunnan tulosta voi mitata -  Jäsendemokratian kustannukset - Laskentatoimen erityispiirteet - Tilintarkastus osuuskunnissa -  Lihantuotannon ja –jalostuksen transaktiokustannukset eri yhtiömuodoissa - Osuuskuntamuodon hyödyt siipikarjan kasvattajille - Jäsenistön tahto ja markkinoiden vaatimukset, kumpaa osuuskuntien johdon tulee kuunnella – Omistajuuden ja päätöksenteon eriyttäminen - Sosiaalinen ja yhteiskunnallinen vastuu - Korruption talousvaikutukset</a:t>
            </a:r>
          </a:p>
          <a:p>
            <a:endParaRPr lang="fi-FI" dirty="0" smtClean="0"/>
          </a:p>
          <a:p>
            <a:r>
              <a:rPr lang="fi-FI" smtClean="0"/>
              <a:t>Osuuskuntien taloustutkijat </a:t>
            </a:r>
            <a:r>
              <a:rPr lang="fi-FI" dirty="0" smtClean="0"/>
              <a:t>Helsingissä kesäkuussa</a:t>
            </a:r>
            <a:endParaRPr lang="fi-FI" dirty="0"/>
          </a:p>
          <a:p>
            <a:endParaRPr lang="fi-FI" dirty="0"/>
          </a:p>
          <a:p>
            <a:r>
              <a:rPr lang="fi-FI" sz="1200" dirty="0"/>
              <a:t>Muun muassa </a:t>
            </a:r>
            <a:r>
              <a:rPr lang="fi-FI" sz="1200" dirty="0" smtClean="0"/>
              <a:t>yllä esiteltyjä </a:t>
            </a:r>
            <a:r>
              <a:rPr lang="fi-FI" sz="1200" dirty="0"/>
              <a:t>aiheita on esillä, kun osuustoiminnan taloustutkijat kokoontuvat Helsinkiin konferenssiin 14.-16. kesäkuuta. Electronic </a:t>
            </a:r>
            <a:r>
              <a:rPr lang="fi-FI" sz="1200" dirty="0" err="1"/>
              <a:t>Research</a:t>
            </a:r>
            <a:r>
              <a:rPr lang="fi-FI" sz="1200" dirty="0"/>
              <a:t> </a:t>
            </a:r>
            <a:r>
              <a:rPr lang="fi-FI" sz="1200" dirty="0" err="1"/>
              <a:t>Network</a:t>
            </a:r>
            <a:r>
              <a:rPr lang="fi-FI" sz="1200" dirty="0"/>
              <a:t> for Agricultural </a:t>
            </a:r>
            <a:r>
              <a:rPr lang="fi-FI" sz="1200" dirty="0" err="1"/>
              <a:t>Cooperatives</a:t>
            </a:r>
            <a:r>
              <a:rPr lang="fi-FI" sz="1200" dirty="0"/>
              <a:t> (</a:t>
            </a:r>
            <a:r>
              <a:rPr lang="fi-FI" sz="1200" dirty="0" err="1"/>
              <a:t>eRNAC</a:t>
            </a:r>
            <a:r>
              <a:rPr lang="fi-FI" sz="1200" dirty="0"/>
              <a:t>) –tutkijaverkoston (</a:t>
            </a:r>
            <a:r>
              <a:rPr lang="fi-FI" sz="1200" u="sng" dirty="0">
                <a:hlinkClick r:id="rId3"/>
              </a:rPr>
              <a:t>http://wwwernac.blogspot.com/</a:t>
            </a:r>
            <a:r>
              <a:rPr lang="fi-FI" sz="1200" dirty="0"/>
              <a:t>) kokoukseen odotetaan yli 50 osuuskuntia taloustieteiden näkökulmasta tarkastelevaa huippututkijaa maailman joka kolkasta. Konferenssissa kuullaan 35 esitelmää (ks. Kotisivu). Lisäksi tilaisuuteen saapuu joukko alan väitöskirjatutkijoita esittelemään omia töitään. Ohjelma ei vielä ole lopullinen, mutta uusin versio on nähtävissä konferenssin kotisivulla </a:t>
            </a:r>
            <a:r>
              <a:rPr lang="fi-FI" sz="1200" u="sng" dirty="0">
                <a:hlinkClick r:id="rId4"/>
              </a:rPr>
              <a:t>http</a:t>
            </a:r>
            <a:r>
              <a:rPr lang="fi-FI" sz="1200" u="sng">
                <a:hlinkClick r:id="rId4"/>
              </a:rPr>
              <a:t>://</a:t>
            </a:r>
            <a:r>
              <a:rPr lang="fi-FI" sz="1200" u="sng" smtClean="0">
                <a:hlinkClick r:id="rId4"/>
              </a:rPr>
              <a:t>www.Helsinki.fi/ernac2012</a:t>
            </a:r>
            <a:r>
              <a:rPr lang="fi-FI" sz="1200" smtClean="0"/>
              <a:t>. Konferenssin </a:t>
            </a:r>
            <a:r>
              <a:rPr lang="fi-FI" sz="1200" dirty="0"/>
              <a:t>koko ohjelmaan voivat kaikki osallistua 350 euron hinnalla</a:t>
            </a:r>
            <a:r>
              <a:rPr lang="fi-FI" sz="1200"/>
              <a:t>. </a:t>
            </a:r>
            <a:endParaRPr lang="fi-FI" sz="1200" smtClean="0"/>
          </a:p>
          <a:p>
            <a:endParaRPr lang="fi-FI" sz="1200" b="1"/>
          </a:p>
          <a:p>
            <a:r>
              <a:rPr lang="fi-FI" sz="1200" b="1" smtClean="0"/>
              <a:t>Osuuskuntien </a:t>
            </a:r>
            <a:r>
              <a:rPr lang="fi-FI" sz="1200" b="1" dirty="0"/>
              <a:t>johdolla ja luottamushenkilöillä on mahdollisuus tulla seuraamaan konferenssin ensimmäisen päivän ohjelmaa veloituksetta</a:t>
            </a:r>
            <a:r>
              <a:rPr lang="fi-FI" sz="1200" b="1"/>
              <a:t>.</a:t>
            </a:r>
            <a:r>
              <a:rPr lang="fi-FI" sz="1200"/>
              <a:t> </a:t>
            </a:r>
            <a:r>
              <a:rPr lang="fi-FI" sz="1200" smtClean="0"/>
              <a:t>Ensimmäisen </a:t>
            </a:r>
            <a:r>
              <a:rPr lang="fi-FI" sz="1200" smtClean="0"/>
              <a:t>päivän ilmaiseen ohjelmaan </a:t>
            </a:r>
            <a:r>
              <a:rPr lang="fi-FI" sz="1200" dirty="0"/>
              <a:t>voi </a:t>
            </a:r>
            <a:r>
              <a:rPr lang="fi-FI" sz="1200"/>
              <a:t>ilmoittautua </a:t>
            </a:r>
            <a:r>
              <a:rPr lang="fi-FI" sz="1200" smtClean="0"/>
              <a:t>mukaan linkistä:</a:t>
            </a:r>
          </a:p>
          <a:p>
            <a:r>
              <a:rPr lang="fi-FI" sz="1200" smtClean="0">
                <a:hlinkClick r:id="rId5"/>
              </a:rPr>
              <a:t>www.pellervo-instituutti.fi/kurssille.asp</a:t>
            </a:r>
            <a:endParaRPr lang="fi-FI" sz="1200" smtClean="0"/>
          </a:p>
          <a:p>
            <a:endParaRPr lang="fi-FI" sz="1200" smtClean="0"/>
          </a:p>
          <a:p>
            <a:r>
              <a:rPr lang="fi-FI" sz="1200" smtClean="0"/>
              <a:t>Järjestäjät </a:t>
            </a:r>
            <a:r>
              <a:rPr lang="fi-FI" sz="1200" dirty="0"/>
              <a:t>toivottavat kaikki asiasta kiinnostuneet mukaan. Tuottajaosuuskuntatutkimuksen alueella tilaisuus on Suomessa ainutlaatuinen.</a:t>
            </a:r>
          </a:p>
          <a:p>
            <a:endParaRPr lang="fi-FI" dirty="0"/>
          </a:p>
        </p:txBody>
      </p:sp>
      <p:pic>
        <p:nvPicPr>
          <p:cNvPr id="6" name="Kuva 5"/>
          <p:cNvPicPr>
            <a:picLocks noChangeAspect="1"/>
          </p:cNvPicPr>
          <p:nvPr/>
        </p:nvPicPr>
        <p:blipFill>
          <a:blip r:embed="rId6"/>
          <a:stretch>
            <a:fillRect/>
          </a:stretch>
        </p:blipFill>
        <p:spPr>
          <a:xfrm>
            <a:off x="6515901" y="4323192"/>
            <a:ext cx="1816432" cy="1418547"/>
          </a:xfrm>
          <a:prstGeom prst="rect">
            <a:avLst/>
          </a:prstGeom>
        </p:spPr>
      </p:pic>
    </p:spTree>
    <p:extLst>
      <p:ext uri="{BB962C8B-B14F-4D97-AF65-F5344CB8AC3E}">
        <p14:creationId xmlns:p14="http://schemas.microsoft.com/office/powerpoint/2010/main" val="69367187"/>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teema">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354</TotalTime>
  <Words>189</Words>
  <Application>Microsoft Office PowerPoint</Application>
  <PresentationFormat>Näytössä katseltava diaesitys (4:3)</PresentationFormat>
  <Paragraphs>10</Paragraphs>
  <Slides>1</Slides>
  <Notes>0</Notes>
  <HiddenSlides>0</HiddenSlides>
  <MMClips>0</MMClips>
  <ScaleCrop>false</ScaleCrop>
  <HeadingPairs>
    <vt:vector size="4" baseType="variant">
      <vt:variant>
        <vt:lpstr>Teema</vt:lpstr>
      </vt:variant>
      <vt:variant>
        <vt:i4>1</vt:i4>
      </vt:variant>
      <vt:variant>
        <vt:lpstr>Dian otsikot</vt:lpstr>
      </vt:variant>
      <vt:variant>
        <vt:i4>1</vt:i4>
      </vt:variant>
    </vt:vector>
  </HeadingPairs>
  <TitlesOfParts>
    <vt:vector size="2" baseType="lpstr">
      <vt:lpstr>Office-teema</vt:lpstr>
      <vt:lpstr>PowerPoint-esitys</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PowerPoint-esitys</dc:title>
  <dc:creator>Petri Ollila</dc:creator>
  <cp:lastModifiedBy>Akkanen Riku-Matti</cp:lastModifiedBy>
  <cp:revision>6</cp:revision>
  <dcterms:created xsi:type="dcterms:W3CDTF">2012-03-18T15:59:53Z</dcterms:created>
  <dcterms:modified xsi:type="dcterms:W3CDTF">2012-03-28T08:52:48Z</dcterms:modified>
</cp:coreProperties>
</file>